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2" r:id="rId6"/>
    <p:sldId id="263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7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54"/>
  </p:normalViewPr>
  <p:slideViewPr>
    <p:cSldViewPr snapToGrid="0" showGuides="1">
      <p:cViewPr>
        <p:scale>
          <a:sx n="90" d="100"/>
          <a:sy n="90" d="100"/>
        </p:scale>
        <p:origin x="14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DF58-055D-45A2-9EA8-B1F945ECF3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720-CCE2-440B-9C2D-1DD9AB09E5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DF58-055D-45A2-9EA8-B1F945ECF3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720-CCE2-440B-9C2D-1DD9AB09E5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DF58-055D-45A2-9EA8-B1F945ECF3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720-CCE2-440B-9C2D-1DD9AB09E5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DF58-055D-45A2-9EA8-B1F945ECF3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720-CCE2-440B-9C2D-1DD9AB09E5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DF58-055D-45A2-9EA8-B1F945ECF3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720-CCE2-440B-9C2D-1DD9AB09E5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DF58-055D-45A2-9EA8-B1F945ECF3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720-CCE2-440B-9C2D-1DD9AB09E5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DF58-055D-45A2-9EA8-B1F945ECF3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720-CCE2-440B-9C2D-1DD9AB09E5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DF58-055D-45A2-9EA8-B1F945ECF3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720-CCE2-440B-9C2D-1DD9AB09E5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DF58-055D-45A2-9EA8-B1F945ECF3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720-CCE2-440B-9C2D-1DD9AB09E5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DF58-055D-45A2-9EA8-B1F945ECF3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720-CCE2-440B-9C2D-1DD9AB09E5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ADF58-055D-45A2-9EA8-B1F945ECF3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6D720-CCE2-440B-9C2D-1DD9AB09E53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ADF58-055D-45A2-9EA8-B1F945ECF34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6D720-CCE2-440B-9C2D-1DD9AB09E534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08" y="3047"/>
            <a:ext cx="12186583" cy="6854953"/>
          </a:xfrm>
          <a:prstGeom prst="rect">
            <a:avLst/>
          </a:prstGeom>
        </p:spPr>
      </p:pic>
      <p:sp>
        <p:nvSpPr>
          <p:cNvPr id="13" name="文本框 12"/>
          <p:cNvSpPr txBox="1"/>
          <p:nvPr userDrawn="1"/>
        </p:nvSpPr>
        <p:spPr>
          <a:xfrm>
            <a:off x="3047390" y="6371471"/>
            <a:ext cx="60972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zh-CN" sz="1800" b="1" dirty="0">
                <a:solidFill>
                  <a:srgbClr val="0177A7"/>
                </a:solidFill>
                <a:effectLst/>
                <a:latin typeface="华文彩云" panose="02010800040101010101" pitchFamily="2" charset="-122"/>
                <a:ea typeface="华文彩云" panose="02010800040101010101" pitchFamily="2" charset="-122"/>
                <a:cs typeface="宋体" panose="02010600030101010101" pitchFamily="2" charset="-122"/>
              </a:rPr>
              <a:t>“创想家 智未来” 超声创新创业工坊</a:t>
            </a:r>
            <a:endParaRPr lang="zh-CN" altLang="zh-CN" sz="1800" dirty="0">
              <a:solidFill>
                <a:srgbClr val="0177A7"/>
              </a:solidFill>
              <a:effectLst/>
              <a:latin typeface="华文彩云" panose="02010800040101010101" pitchFamily="2" charset="-122"/>
              <a:ea typeface="华文彩云" panose="02010800040101010101" pitchFamily="2" charset="-122"/>
              <a:cs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05024" y="1558298"/>
            <a:ext cx="9144000" cy="2387600"/>
          </a:xfrm>
        </p:spPr>
        <p:txBody>
          <a:bodyPr/>
          <a:lstStyle/>
          <a:p>
            <a:r>
              <a:rPr lang="en-US" altLang="zh-CN" b="1" dirty="0">
                <a:solidFill>
                  <a:srgbClr val="0177A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</a:t>
            </a:r>
            <a:endParaRPr lang="en-US" altLang="zh-CN" b="1" dirty="0">
              <a:solidFill>
                <a:srgbClr val="0177A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05024" y="4037973"/>
            <a:ext cx="9144000" cy="1655762"/>
          </a:xfrm>
        </p:spPr>
        <p:txBody>
          <a:bodyPr/>
          <a:lstStyle/>
          <a:p>
            <a:r>
              <a:rPr lang="en-US" altLang="zh-CN" b="1" dirty="0">
                <a:solidFill>
                  <a:srgbClr val="0177A7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endParaRPr lang="en-US" altLang="zh-CN" b="1" dirty="0">
              <a:solidFill>
                <a:srgbClr val="0177A7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879215" y="3167380"/>
            <a:ext cx="4672965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项目背景介绍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791970" y="2199005"/>
            <a:ext cx="9797415" cy="2738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charset="0"/>
              <a:buChar char="l"/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创新创意方案（多页，可参考以下框架自由发挥）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914400" lvl="1" indent="-457200">
              <a:buFont typeface="Wingdings" panose="05000000000000000000" charset="0"/>
              <a:buChar char="l"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科学依据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914400" lvl="1" indent="-457200">
              <a:buFont typeface="Wingdings" panose="05000000000000000000" charset="0"/>
              <a:buChar char="l"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应用目标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914400" lvl="1" indent="-457200">
              <a:buFont typeface="Wingdings" panose="05000000000000000000" charset="0"/>
              <a:buChar char="l"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技术可行性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914400" lvl="1" indent="-457200">
              <a:buFont typeface="Wingdings" panose="05000000000000000000" charset="0"/>
              <a:buChar char="l"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创意亮点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914400" lvl="1" indent="-457200">
              <a:buFont typeface="Wingdings" panose="05000000000000000000" charset="0"/>
              <a:buChar char="l"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应用效能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438650" y="3167380"/>
            <a:ext cx="4050665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市场价值和转化前景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238307" y="3167390"/>
            <a:ext cx="171538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支撑材料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WPS 演示</Application>
  <PresentationFormat>宽屏</PresentationFormat>
  <Paragraphs>17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宋体</vt:lpstr>
      <vt:lpstr>Wingdings</vt:lpstr>
      <vt:lpstr>华文彩云</vt:lpstr>
      <vt:lpstr>微软雅黑</vt:lpstr>
      <vt:lpstr>黑体</vt:lpstr>
      <vt:lpstr>Wingdings</vt:lpstr>
      <vt:lpstr>Arial Unicode MS</vt:lpstr>
      <vt:lpstr>等线 Light</vt:lpstr>
      <vt:lpstr>等线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1</dc:creator>
  <cp:lastModifiedBy>杨萌</cp:lastModifiedBy>
  <cp:revision>13</cp:revision>
  <dcterms:created xsi:type="dcterms:W3CDTF">2024-11-06T05:32:00Z</dcterms:created>
  <dcterms:modified xsi:type="dcterms:W3CDTF">2025-06-30T04:58:07Z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6FB92DA4447C4CD1AD5B98014BD491CB_12</vt:lpwstr>
  </property>
  <property fmtid="{D5CDD505-2E9C-101B-9397-08002B2CF9AE}" pid="3" name="KSOProductBuildVer">
    <vt:lpwstr>2052-12.1.0.21915</vt:lpwstr>
  </property>
</Properties>
</file>